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515" r:id="rId2"/>
    <p:sldId id="516" r:id="rId3"/>
    <p:sldId id="518" r:id="rId4"/>
    <p:sldId id="285" r:id="rId5"/>
    <p:sldId id="519" r:id="rId6"/>
    <p:sldId id="520" r:id="rId7"/>
    <p:sldId id="530" r:id="rId8"/>
    <p:sldId id="524" r:id="rId9"/>
  </p:sldIdLst>
  <p:sldSz cx="10909300" cy="7777163"/>
  <p:notesSz cx="10021888" cy="6888163"/>
  <p:embeddedFontLst>
    <p:embeddedFont>
      <p:font typeface="HY중고딕" panose="02030600000101010101" pitchFamily="18" charset="-127"/>
      <p:regular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맑은고딕" panose="020B0600000101010101" charset="2"/>
      <p:regular r:id="rId14"/>
    </p:embeddedFont>
  </p:embeddedFontLst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043" userDrawn="1">
          <p15:clr>
            <a:srgbClr val="A4A3A4"/>
          </p15:clr>
        </p15:guide>
        <p15:guide id="30" pos="6657" userDrawn="1">
          <p15:clr>
            <a:srgbClr val="A4A3A4"/>
          </p15:clr>
        </p15:guide>
        <p15:guide id="32" pos="3436" userDrawn="1">
          <p15:clr>
            <a:srgbClr val="A4A3A4"/>
          </p15:clr>
        </p15:guide>
        <p15:guide id="38" pos="215" userDrawn="1">
          <p15:clr>
            <a:srgbClr val="A4A3A4"/>
          </p15:clr>
        </p15:guide>
        <p15:guide id="39" orient="horz" pos="4604" userDrawn="1">
          <p15:clr>
            <a:srgbClr val="A4A3A4"/>
          </p15:clr>
        </p15:guide>
        <p15:guide id="48" orient="horz" pos="1179" userDrawn="1">
          <p15:clr>
            <a:srgbClr val="A4A3A4"/>
          </p15:clr>
        </p15:guide>
        <p15:guide id="49" pos="3527" userDrawn="1">
          <p15:clr>
            <a:srgbClr val="A4A3A4"/>
          </p15:clr>
        </p15:guide>
        <p15:guide id="50" pos="3958" userDrawn="1">
          <p15:clr>
            <a:srgbClr val="A4A3A4"/>
          </p15:clr>
        </p15:guide>
        <p15:guide id="51" orient="horz" pos="2586" userDrawn="1">
          <p15:clr>
            <a:srgbClr val="A4A3A4"/>
          </p15:clr>
        </p15:guide>
        <p15:guide id="5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EC700A"/>
    <a:srgbClr val="4C7FBC"/>
    <a:srgbClr val="335A88"/>
    <a:srgbClr val="4172AD"/>
    <a:srgbClr val="F79646"/>
    <a:srgbClr val="4376B3"/>
    <a:srgbClr val="608DC4"/>
    <a:srgbClr val="A8C1E6"/>
    <a:srgbClr val="4C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63" autoAdjust="0"/>
    <p:restoredTop sz="97461" autoAdjust="0"/>
  </p:normalViewPr>
  <p:slideViewPr>
    <p:cSldViewPr>
      <p:cViewPr varScale="1">
        <p:scale>
          <a:sx n="101" d="100"/>
          <a:sy n="101" d="100"/>
        </p:scale>
        <p:origin x="1626" y="114"/>
      </p:cViewPr>
      <p:guideLst>
        <p:guide orient="horz" pos="1043"/>
        <p:guide pos="6657"/>
        <p:guide pos="3436"/>
        <p:guide pos="215"/>
        <p:guide orient="horz" pos="4604"/>
        <p:guide orient="horz" pos="1179"/>
        <p:guide pos="3527"/>
        <p:guide pos="3958"/>
        <p:guide orient="horz" pos="2586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1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패밀리넷 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  <a:endParaRPr lang="ko-KR" altLang="en-US" sz="3000" dirty="0">
              <a:ln>
                <a:solidFill>
                  <a:schemeClr val="bg1">
                    <a:alpha val="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theme/theme1.xml><?xml version="1.0" encoding="utf-8"?>
<a:theme xmlns:a="http://schemas.openxmlformats.org/drawing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50897</TotalTime>
  <Words>336</Words>
  <Application>Microsoft Office PowerPoint</Application>
  <PresentationFormat>사용자 지정</PresentationFormat>
  <Paragraphs>60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맑은 고딕</vt:lpstr>
      <vt:lpstr>KoPub돋움체 Bold</vt:lpstr>
      <vt:lpstr>KoPub돋움체 Light</vt:lpstr>
      <vt:lpstr>HY중고딕</vt:lpstr>
      <vt:lpstr>맑은고딕</vt:lpstr>
      <vt:lpstr>KoPub돋움체 Medium</vt:lpstr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성공적인 프리젠테이션의 7가지 요소</dc:title>
  <dc:creator>disc</dc:creator>
  <cp:lastModifiedBy>family</cp:lastModifiedBy>
  <cp:revision>3123</cp:revision>
  <cp:lastPrinted>2022-10-27T00:31:55Z</cp:lastPrinted>
  <dcterms:created xsi:type="dcterms:W3CDTF">2014-11-19T16:15:53Z</dcterms:created>
  <dcterms:modified xsi:type="dcterms:W3CDTF">2026-01-12T07:38:24Z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2012-12-12T00:00:00Z</vt:filetime>
  </property>
  <property fmtid="{D5CDD505-2E9C-101B-9397-08002B2CF9AE}" pid="3" name="LastSaved">
    <vt:filetime>2014-11-19T00:00:00Z</vt:filetime>
  </property>
</Properties>
</file>